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2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2026/4/13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2A41E7A-E133-458C-BF52-8704C70E1D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382092A-2559-4E8C-852E-5B91774D99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0C3BCEF-05A3-43CA-8BDF-F6DBE56B86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23F7E9D5-85AD-4BEB-8262-4DD1064E2D0C}"/>
              </a:ext>
            </a:extLst>
          </p:cNvPr>
          <p:cNvSpPr txBox="1">
            <a:spLocks/>
          </p:cNvSpPr>
          <p:nvPr/>
        </p:nvSpPr>
        <p:spPr>
          <a:xfrm>
            <a:off x="707009" y="4181827"/>
            <a:ext cx="11378153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第二課 </a:t>
            </a:r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望子成龍 望女成鳳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53F2510-90BC-488C-B21F-80BA11116A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cram school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FDC843F-2B53-48F2-A464-0A04D43F29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補習班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A4407A3-C572-496F-A001-2885F224B1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bǔxíbān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603EDB0-C46E-4B90-AC71-0244498B62F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36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7443F51-004B-49A8-98E3-2D6C99F010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criticize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85A8764-6131-4609-9997-2AA2F81C1F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批評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C93B315-42F4-4FA2-80EC-37FF3A67C6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pīpíng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9252DC-7D67-4671-9BB8-ECD91DE1C38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718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363D23F-EEFC-495D-9B67-03FA30913D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achieve, to reach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9862B7E-B1B3-4A86-A278-59213D40B3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達到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964C755-2B49-46BA-872F-7BCFF0B0E4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dádào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9F0346-A998-406D-AF39-BF4F57ED228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95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14E1829-D2EB-4891-AD3F-E849AFED51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demand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AB4CCB-444A-4096-9B70-F8ACC88E55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要求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82FA2B0-964C-4D43-B2C9-9539050334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yāoqiú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F188060-9563-42D5-AE02-842C0655E2B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024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85FE169-C97B-409C-8F3E-4FA2D1EF59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confidence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64BC286-4F5B-41E4-BE65-B568D34998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信心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EDBB699-631C-4A0B-9A2B-30D8C478E7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xìnxīn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F4ECA21-6418-4E2D-A9D8-53651E9E96B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508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6F17DC4-3437-41C9-8992-E260AFA770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disagree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CE451A5-B3DC-4DD1-8525-D32239F55E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不合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9818D6C-BDD7-4DFF-98B4-F0F8524153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bùhé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6F94A73-3053-420C-84B2-E444F37ABD7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9149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100726-8DAE-4684-B56A-EEBE73E249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forced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B8B0804-CCCA-46CE-BA0D-AD9AC56139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勉強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26A4A1D-AABF-4616-B540-AD989CEB44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miǎnqiǎng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FA67E54-8106-4A4C-9C8F-0BB2ECBCA11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49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C77D7B6-04F0-43C5-8E22-5E127A6287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effect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BAD897F-A5F4-4A55-8A4B-A87C2909A5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效果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7F3C441-49A4-4DEA-A437-4E6C0BAE9B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xiàoguǒ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6591307-9E66-4689-9197-16DED2912C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104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EFEEBF6-7E58-45A5-859C-FA92BBBA08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future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DB9B34D-6A31-4AAC-8F07-AC6988931C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未來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65EE2C5-FD61-4695-8A4B-8D90100087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wèilái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5983D4E-E4F6-40B2-8613-3E2B8CB99DF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2995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99E2B2-995D-456A-BB00-557C824E32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performance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20BA1F9-B4B8-4297-8FDD-13239AF558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表現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AC1D07-CF09-4A27-AC46-424B9230F0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biǎoxiàn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1E5EE53-55C0-4CCB-B7CE-76EA3AD636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010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sz="3200" dirty="0"/>
              <a:t>Hoping for son to become a dragon, for daughter to become a phoenix.</a:t>
            </a:r>
            <a:endParaRPr lang="zh-TW" altLang="en-US" sz="3200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11500" dirty="0"/>
              <a:t>望子成龍</a:t>
            </a:r>
            <a:br>
              <a:rPr lang="zh-TW" altLang="en-US" sz="11500" dirty="0"/>
            </a:br>
            <a:r>
              <a:rPr lang="zh-TW" altLang="en-US" sz="11500" dirty="0"/>
              <a:t>望女成鳳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87411"/>
            <a:ext cx="9144000" cy="1427589"/>
          </a:xfrm>
        </p:spPr>
        <p:txBody>
          <a:bodyPr>
            <a:normAutofit fontScale="62500" lnSpcReduction="20000"/>
          </a:bodyPr>
          <a:lstStyle/>
          <a:p>
            <a:r>
              <a:rPr lang="en-US" altLang="zh-TW" dirty="0" err="1"/>
              <a:t>wàngzǐchénglóng</a:t>
            </a:r>
            <a:endParaRPr lang="en-US" altLang="zh-TW" dirty="0"/>
          </a:p>
          <a:p>
            <a:r>
              <a:rPr lang="en-US" altLang="zh-TW" dirty="0" err="1"/>
              <a:t>wàngnǚchéngfèng</a:t>
            </a:r>
            <a:endParaRPr lang="en-US" altLang="zh-TW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15E3129-7962-4489-94F9-DB490890AA5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0C100BA-5502-4E32-9674-B08C2542AA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respect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AC021B5-1D82-4B01-9580-C8870382E3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尊重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0F70D98-81A3-4212-8167-E048736EDF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zūnzhòng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768234-BF55-4AA4-9E3A-FE8EEA56D1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9440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0A2BF4-9483-4D73-85A2-CABA1C3B55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freedom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C472D85-7188-4521-8787-CD61069D4E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自由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8D3DBEA-1B4F-4081-A42F-5121F09192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zìyóu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C1E569D-6439-4898-8B46-A95B0742DB1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1736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3AE73BC-84A2-495B-B6AD-6677CC4116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development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7AF70D9-AC29-412D-9C68-BD32261A2B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發展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1E9245E-D765-4C2C-AD79-4672395786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fāzhǎn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0D38484-17D2-4549-9899-19E98C997B2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6291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7630244-A456-4EFE-862B-498A9CFF4F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career, profession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345AC5B-69E8-480D-B5F9-405F0EDB9D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專業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17B9152-C7D0-4759-9D55-63DDAE46F8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zhuānyè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C42E437-5C81-4108-87DA-A8E20DB7911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7000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E2F95C2-C1FC-456A-A7A8-C58279902F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encourage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620B00F-EDFB-4BD6-8DF7-9C9415E4B3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鼓勵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F779D1A-6B20-42A3-8E68-43AFB23723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gǔlì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7241D30-1A5C-432A-BEEC-A243FC8DEC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037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D9EB34D-E161-4E3B-B3DA-6A8A61EA8F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value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3A7523C-D54C-455B-8635-C680402B0B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價值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EBAA641-BF3A-4BC2-88E6-B652DF50FB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jiàzhí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BA80D32-8F8D-495C-A707-67F04F6EF3F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9448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AD8190D-FD25-4A71-9C7A-3A5571632D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life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3E5C785-3B93-4B6C-9663-49CDBFFAF1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A0E7BA6-8854-445A-AEC3-3A16D6C9B8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rénshēng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275DF89-334B-4E51-B9D7-AAEF07956A9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2194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F7C0503-8D7E-4BF3-A530-A18176B100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possibility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A101B3A-D846-4C43-BAE3-C0D67B5048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可能性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6ABBEFF-0471-4A78-9EC5-E8914EDCF8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kěnéngxìng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57B8F05-41C6-40E0-AB80-23DB299F7C4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2019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FB2E72E-37C0-44EA-B923-6C2C7317C4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grow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5D5D778-6C3D-42F5-B8B1-7E5E352BB4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360A111-F10C-4A08-98FB-DB1199A583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chéngzhǎng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EF3D19F-B9B3-4927-8995-2516DC7EAF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212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A1906A7-2A9F-450C-A870-26BB2E376E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generally, on average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90B3B5-6B5F-4A1B-BCC8-8D33ED92FB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一般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597DC9C-EAD1-40FA-BC95-0A782D40FE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yìbān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2FE01B1B-105C-48C8-A248-70297A9F639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95309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6BB1D5A-4A1C-4458-A4B1-A652E9181D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concept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8ABB872-5112-4A63-936A-E1C5E1228C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觀念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3089D6F-E27B-47DB-8CB9-BD171DEDD3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guānniàn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7E7BD99-9C69-433D-AAB8-E1F574C81ED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2-3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3558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D4C179-BBF1-45D5-8D77-4A12B64E09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expectation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C4C694C-6D07-4005-8D36-A3DD617559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期望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135E183-C6DE-4C44-B34A-8A52A5FA94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qíwàng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8AB0C5F-CDB5-4C7B-A9FD-F17DD8844F7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2-4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7080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CB1DA9B-03A8-4838-BF02-3B1B6FA5F4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cultivate, to develop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CB3C530-ECE4-4690-9A7F-03C71FEFCE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培養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650F156-C87B-4267-8413-E75E4687B1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péiyǎng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45A08E-E1E9-4645-88EB-4153291A42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2-5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8516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67F3E0C-1FC7-46FF-BC82-16A9D6BA52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excellent, superb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5882AD4-72F3-4475-8B60-4B92CBFF7A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優秀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02E3B9F-485A-41B7-BEBB-7D7BD70EC0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yōuxiù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8CDF24A-869B-45A0-ABC7-B2BBD57C238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2-6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10943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50DB68-058F-467C-A37B-48AEFA8C7F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lose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BFA7597-D1D3-4BBE-A91D-51F6D13EE2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6AF6F61-7A77-41D3-8782-7F78EDF280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2EF6686-CA02-457D-A380-9E2B1E1835B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027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73B42F2-844E-446C-977D-BB643E6B8C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starting point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79A6242-448C-42FC-9926-4366118A88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起跑點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FCC80F7-ADDD-48B4-B57A-C1CB4BF7415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qǐpǎodiǎn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FC5E7AC-5EA1-433F-8529-8003501BBA9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396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189</Words>
  <Application>Microsoft Office PowerPoint</Application>
  <PresentationFormat>寬螢幕</PresentationFormat>
  <Paragraphs>137</Paragraphs>
  <Slides>28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28</vt:i4>
      </vt:variant>
    </vt:vector>
  </HeadingPairs>
  <TitlesOfParts>
    <vt:vector size="37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望子成龍 望女成鳳</vt:lpstr>
      <vt:lpstr>一般</vt:lpstr>
      <vt:lpstr>觀念</vt:lpstr>
      <vt:lpstr>期望</vt:lpstr>
      <vt:lpstr>培養</vt:lpstr>
      <vt:lpstr>優秀</vt:lpstr>
      <vt:lpstr>輸</vt:lpstr>
      <vt:lpstr>起跑點</vt:lpstr>
      <vt:lpstr>補習班</vt:lpstr>
      <vt:lpstr>批評</vt:lpstr>
      <vt:lpstr>達到</vt:lpstr>
      <vt:lpstr>要求</vt:lpstr>
      <vt:lpstr>信心</vt:lpstr>
      <vt:lpstr>不合</vt:lpstr>
      <vt:lpstr>勉強</vt:lpstr>
      <vt:lpstr>效果</vt:lpstr>
      <vt:lpstr>未來</vt:lpstr>
      <vt:lpstr>表現</vt:lpstr>
      <vt:lpstr>尊重</vt:lpstr>
      <vt:lpstr>自由</vt:lpstr>
      <vt:lpstr>發展</vt:lpstr>
      <vt:lpstr>專業</vt:lpstr>
      <vt:lpstr>鼓勵</vt:lpstr>
      <vt:lpstr>價值</vt:lpstr>
      <vt:lpstr>人生</vt:lpstr>
      <vt:lpstr>可能性</vt:lpstr>
      <vt:lpstr>成長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33</cp:revision>
  <dcterms:created xsi:type="dcterms:W3CDTF">2024-07-26T00:45:44Z</dcterms:created>
  <dcterms:modified xsi:type="dcterms:W3CDTF">2026-04-13T01:30:04Z</dcterms:modified>
</cp:coreProperties>
</file>